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5D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2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08303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7589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657854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90182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29455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93213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5824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483806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4983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55645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99441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0378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38427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2322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33030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5796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7420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55882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>
            <a:extLst>
              <a:ext uri="{FF2B5EF4-FFF2-40B4-BE49-F238E27FC236}">
                <a16:creationId xmlns:a16="http://schemas.microsoft.com/office/drawing/2014/main" id="{700B841E-B4CF-2239-1963-95331AE2F7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039" y="937214"/>
            <a:ext cx="8191921" cy="4983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2698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50</TotalTime>
  <Words>0</Words>
  <Application>Microsoft Office PowerPoint</Application>
  <PresentationFormat>Širokoúhlá obrazovka</PresentationFormat>
  <Paragraphs>0</Paragraphs>
  <Slides>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5" baseType="lpstr">
      <vt:lpstr>Arial</vt:lpstr>
      <vt:lpstr>Century Gothic</vt:lpstr>
      <vt:lpstr>Wingdings 3</vt:lpstr>
      <vt:lpstr>Ion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Kor. fr EB</dc:creator>
  <cp:lastModifiedBy>Oliver Giža</cp:lastModifiedBy>
  <cp:revision>8</cp:revision>
  <dcterms:created xsi:type="dcterms:W3CDTF">2022-02-27T16:44:36Z</dcterms:created>
  <dcterms:modified xsi:type="dcterms:W3CDTF">2024-07-19T07:31:23Z</dcterms:modified>
</cp:coreProperties>
</file>